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73"/>
  </p:notesMasterIdLst>
  <p:sldIdLst>
    <p:sldId id="532" r:id="rId2"/>
    <p:sldId id="299" r:id="rId3"/>
    <p:sldId id="300" r:id="rId4"/>
    <p:sldId id="301" r:id="rId5"/>
    <p:sldId id="302" r:id="rId6"/>
    <p:sldId id="303" r:id="rId7"/>
    <p:sldId id="304" r:id="rId8"/>
    <p:sldId id="306" r:id="rId9"/>
    <p:sldId id="305" r:id="rId10"/>
    <p:sldId id="533" r:id="rId11"/>
    <p:sldId id="256" r:id="rId12"/>
    <p:sldId id="257" r:id="rId13"/>
    <p:sldId id="259" r:id="rId14"/>
    <p:sldId id="295" r:id="rId15"/>
    <p:sldId id="261" r:id="rId16"/>
    <p:sldId id="262" r:id="rId17"/>
    <p:sldId id="277" r:id="rId18"/>
    <p:sldId id="263" r:id="rId19"/>
    <p:sldId id="278" r:id="rId20"/>
    <p:sldId id="264" r:id="rId21"/>
    <p:sldId id="281" r:id="rId22"/>
    <p:sldId id="282" r:id="rId23"/>
    <p:sldId id="280" r:id="rId24"/>
    <p:sldId id="279" r:id="rId25"/>
    <p:sldId id="534" r:id="rId26"/>
    <p:sldId id="296" r:id="rId27"/>
    <p:sldId id="269" r:id="rId28"/>
    <p:sldId id="260" r:id="rId29"/>
    <p:sldId id="268" r:id="rId30"/>
    <p:sldId id="293" r:id="rId31"/>
    <p:sldId id="290" r:id="rId32"/>
    <p:sldId id="284" r:id="rId33"/>
    <p:sldId id="291" r:id="rId34"/>
    <p:sldId id="292" r:id="rId35"/>
    <p:sldId id="297" r:id="rId36"/>
    <p:sldId id="270" r:id="rId37"/>
    <p:sldId id="266" r:id="rId38"/>
    <p:sldId id="294" r:id="rId39"/>
    <p:sldId id="537" r:id="rId40"/>
    <p:sldId id="544" r:id="rId41"/>
    <p:sldId id="557" r:id="rId42"/>
    <p:sldId id="540" r:id="rId43"/>
    <p:sldId id="541" r:id="rId44"/>
    <p:sldId id="539" r:id="rId45"/>
    <p:sldId id="538" r:id="rId46"/>
    <p:sldId id="535" r:id="rId47"/>
    <p:sldId id="542" r:id="rId48"/>
    <p:sldId id="547" r:id="rId49"/>
    <p:sldId id="556" r:id="rId50"/>
    <p:sldId id="548" r:id="rId51"/>
    <p:sldId id="550" r:id="rId52"/>
    <p:sldId id="552" r:id="rId53"/>
    <p:sldId id="553" r:id="rId54"/>
    <p:sldId id="551" r:id="rId55"/>
    <p:sldId id="549" r:id="rId56"/>
    <p:sldId id="554" r:id="rId57"/>
    <p:sldId id="555" r:id="rId58"/>
    <p:sldId id="546" r:id="rId59"/>
    <p:sldId id="543" r:id="rId60"/>
    <p:sldId id="309" r:id="rId61"/>
    <p:sldId id="310" r:id="rId62"/>
    <p:sldId id="289" r:id="rId63"/>
    <p:sldId id="312" r:id="rId64"/>
    <p:sldId id="315" r:id="rId65"/>
    <p:sldId id="298" r:id="rId66"/>
    <p:sldId id="319" r:id="rId67"/>
    <p:sldId id="320" r:id="rId68"/>
    <p:sldId id="321" r:id="rId69"/>
    <p:sldId id="322" r:id="rId70"/>
    <p:sldId id="323" r:id="rId71"/>
    <p:sldId id="333" r:id="rId72"/>
    <p:sldId id="328" r:id="rId73"/>
    <p:sldId id="325" r:id="rId74"/>
    <p:sldId id="326" r:id="rId75"/>
    <p:sldId id="327" r:id="rId76"/>
    <p:sldId id="558" r:id="rId77"/>
    <p:sldId id="345" r:id="rId78"/>
    <p:sldId id="329" r:id="rId79"/>
    <p:sldId id="330" r:id="rId80"/>
    <p:sldId id="331" r:id="rId81"/>
    <p:sldId id="332" r:id="rId82"/>
    <p:sldId id="318" r:id="rId83"/>
    <p:sldId id="334" r:id="rId84"/>
    <p:sldId id="335" r:id="rId85"/>
    <p:sldId id="336" r:id="rId86"/>
    <p:sldId id="337" r:id="rId87"/>
    <p:sldId id="338" r:id="rId88"/>
    <p:sldId id="324" r:id="rId89"/>
    <p:sldId id="339" r:id="rId90"/>
    <p:sldId id="340" r:id="rId91"/>
    <p:sldId id="341" r:id="rId92"/>
    <p:sldId id="342" r:id="rId93"/>
    <p:sldId id="343" r:id="rId94"/>
    <p:sldId id="344" r:id="rId95"/>
    <p:sldId id="509" r:id="rId96"/>
    <p:sldId id="513" r:id="rId97"/>
    <p:sldId id="511" r:id="rId98"/>
    <p:sldId id="512" r:id="rId99"/>
    <p:sldId id="516" r:id="rId100"/>
    <p:sldId id="514" r:id="rId101"/>
    <p:sldId id="510" r:id="rId102"/>
    <p:sldId id="346" r:id="rId103"/>
    <p:sldId id="356" r:id="rId104"/>
    <p:sldId id="347" r:id="rId105"/>
    <p:sldId id="348" r:id="rId106"/>
    <p:sldId id="349" r:id="rId107"/>
    <p:sldId id="354" r:id="rId108"/>
    <p:sldId id="350" r:id="rId109"/>
    <p:sldId id="355" r:id="rId110"/>
    <p:sldId id="308" r:id="rId111"/>
    <p:sldId id="307" r:id="rId112"/>
    <p:sldId id="359" r:id="rId113"/>
    <p:sldId id="361" r:id="rId114"/>
    <p:sldId id="364" r:id="rId115"/>
    <p:sldId id="365" r:id="rId116"/>
    <p:sldId id="360" r:id="rId117"/>
    <p:sldId id="366" r:id="rId118"/>
    <p:sldId id="367" r:id="rId119"/>
    <p:sldId id="358" r:id="rId120"/>
    <p:sldId id="362" r:id="rId121"/>
    <p:sldId id="363" r:id="rId122"/>
    <p:sldId id="357" r:id="rId123"/>
    <p:sldId id="368" r:id="rId124"/>
    <p:sldId id="374" r:id="rId125"/>
    <p:sldId id="375" r:id="rId126"/>
    <p:sldId id="351" r:id="rId127"/>
    <p:sldId id="352" r:id="rId128"/>
    <p:sldId id="353" r:id="rId129"/>
    <p:sldId id="379" r:id="rId130"/>
    <p:sldId id="370" r:id="rId131"/>
    <p:sldId id="369" r:id="rId132"/>
    <p:sldId id="371" r:id="rId133"/>
    <p:sldId id="380" r:id="rId134"/>
    <p:sldId id="381" r:id="rId135"/>
    <p:sldId id="382" r:id="rId136"/>
    <p:sldId id="397" r:id="rId137"/>
    <p:sldId id="398" r:id="rId138"/>
    <p:sldId id="402" r:id="rId139"/>
    <p:sldId id="404" r:id="rId140"/>
    <p:sldId id="399" r:id="rId141"/>
    <p:sldId id="400" r:id="rId142"/>
    <p:sldId id="401" r:id="rId143"/>
    <p:sldId id="403" r:id="rId144"/>
    <p:sldId id="383" r:id="rId145"/>
    <p:sldId id="387" r:id="rId146"/>
    <p:sldId id="405" r:id="rId147"/>
    <p:sldId id="406" r:id="rId148"/>
    <p:sldId id="388" r:id="rId149"/>
    <p:sldId id="393" r:id="rId150"/>
    <p:sldId id="394" r:id="rId151"/>
    <p:sldId id="395" r:id="rId152"/>
    <p:sldId id="396" r:id="rId153"/>
    <p:sldId id="372" r:id="rId154"/>
    <p:sldId id="407" r:id="rId155"/>
    <p:sldId id="409" r:id="rId156"/>
    <p:sldId id="408" r:id="rId157"/>
    <p:sldId id="411" r:id="rId158"/>
    <p:sldId id="422" r:id="rId159"/>
    <p:sldId id="417" r:id="rId160"/>
    <p:sldId id="410" r:id="rId161"/>
    <p:sldId id="412" r:id="rId162"/>
    <p:sldId id="413" r:id="rId163"/>
    <p:sldId id="414" r:id="rId164"/>
    <p:sldId id="416" r:id="rId165"/>
    <p:sldId id="415" r:id="rId166"/>
    <p:sldId id="419" r:id="rId167"/>
    <p:sldId id="420" r:id="rId168"/>
    <p:sldId id="421" r:id="rId169"/>
    <p:sldId id="423" r:id="rId170"/>
    <p:sldId id="426" r:id="rId171"/>
    <p:sldId id="424" r:id="rId172"/>
    <p:sldId id="425" r:id="rId173"/>
    <p:sldId id="427" r:id="rId174"/>
    <p:sldId id="418" r:id="rId175"/>
    <p:sldId id="428" r:id="rId176"/>
    <p:sldId id="429" r:id="rId177"/>
    <p:sldId id="430" r:id="rId178"/>
    <p:sldId id="431" r:id="rId179"/>
    <p:sldId id="445" r:id="rId180"/>
    <p:sldId id="432" r:id="rId181"/>
    <p:sldId id="433" r:id="rId182"/>
    <p:sldId id="439" r:id="rId183"/>
    <p:sldId id="441" r:id="rId184"/>
    <p:sldId id="440" r:id="rId185"/>
    <p:sldId id="438" r:id="rId186"/>
    <p:sldId id="435" r:id="rId187"/>
    <p:sldId id="442" r:id="rId188"/>
    <p:sldId id="444" r:id="rId189"/>
    <p:sldId id="437" r:id="rId190"/>
    <p:sldId id="436" r:id="rId191"/>
    <p:sldId id="443" r:id="rId192"/>
    <p:sldId id="434" r:id="rId193"/>
    <p:sldId id="446" r:id="rId194"/>
    <p:sldId id="447" r:id="rId195"/>
    <p:sldId id="448" r:id="rId196"/>
    <p:sldId id="455" r:id="rId197"/>
    <p:sldId id="457" r:id="rId198"/>
    <p:sldId id="458" r:id="rId199"/>
    <p:sldId id="461" r:id="rId200"/>
    <p:sldId id="462" r:id="rId201"/>
    <p:sldId id="465" r:id="rId202"/>
    <p:sldId id="456" r:id="rId203"/>
    <p:sldId id="463" r:id="rId204"/>
    <p:sldId id="464" r:id="rId205"/>
    <p:sldId id="450" r:id="rId206"/>
    <p:sldId id="453" r:id="rId207"/>
    <p:sldId id="466" r:id="rId208"/>
    <p:sldId id="467" r:id="rId209"/>
    <p:sldId id="468" r:id="rId210"/>
    <p:sldId id="469" r:id="rId211"/>
    <p:sldId id="470" r:id="rId212"/>
    <p:sldId id="471" r:id="rId213"/>
    <p:sldId id="475" r:id="rId214"/>
    <p:sldId id="454" r:id="rId215"/>
    <p:sldId id="473" r:id="rId216"/>
    <p:sldId id="472" r:id="rId217"/>
    <p:sldId id="474" r:id="rId218"/>
    <p:sldId id="476" r:id="rId219"/>
    <p:sldId id="481" r:id="rId220"/>
    <p:sldId id="477" r:id="rId221"/>
    <p:sldId id="478" r:id="rId222"/>
    <p:sldId id="491" r:id="rId223"/>
    <p:sldId id="483" r:id="rId224"/>
    <p:sldId id="484" r:id="rId225"/>
    <p:sldId id="486" r:id="rId226"/>
    <p:sldId id="485" r:id="rId227"/>
    <p:sldId id="488" r:id="rId228"/>
    <p:sldId id="489" r:id="rId229"/>
    <p:sldId id="490" r:id="rId230"/>
    <p:sldId id="492" r:id="rId231"/>
    <p:sldId id="493" r:id="rId232"/>
    <p:sldId id="501" r:id="rId233"/>
    <p:sldId id="494" r:id="rId234"/>
    <p:sldId id="495" r:id="rId235"/>
    <p:sldId id="496" r:id="rId236"/>
    <p:sldId id="497" r:id="rId237"/>
    <p:sldId id="498" r:id="rId238"/>
    <p:sldId id="502" r:id="rId239"/>
    <p:sldId id="503" r:id="rId240"/>
    <p:sldId id="504" r:id="rId241"/>
    <p:sldId id="505" r:id="rId242"/>
    <p:sldId id="506" r:id="rId243"/>
    <p:sldId id="507" r:id="rId244"/>
    <p:sldId id="508" r:id="rId245"/>
    <p:sldId id="518" r:id="rId246"/>
    <p:sldId id="522" r:id="rId247"/>
    <p:sldId id="519" r:id="rId248"/>
    <p:sldId id="520" r:id="rId249"/>
    <p:sldId id="521" r:id="rId250"/>
    <p:sldId id="523" r:id="rId251"/>
    <p:sldId id="524" r:id="rId252"/>
    <p:sldId id="525" r:id="rId253"/>
    <p:sldId id="531" r:id="rId254"/>
    <p:sldId id="526" r:id="rId255"/>
    <p:sldId id="527" r:id="rId256"/>
    <p:sldId id="528" r:id="rId257"/>
    <p:sldId id="529" r:id="rId258"/>
    <p:sldId id="517" r:id="rId259"/>
    <p:sldId id="530" r:id="rId260"/>
    <p:sldId id="258" r:id="rId261"/>
    <p:sldId id="267" r:id="rId262"/>
    <p:sldId id="286" r:id="rId263"/>
    <p:sldId id="271" r:id="rId264"/>
    <p:sldId id="272" r:id="rId265"/>
    <p:sldId id="273" r:id="rId266"/>
    <p:sldId id="274" r:id="rId267"/>
    <p:sldId id="287" r:id="rId268"/>
    <p:sldId id="288" r:id="rId269"/>
    <p:sldId id="275" r:id="rId270"/>
    <p:sldId id="276" r:id="rId271"/>
    <p:sldId id="285" r:id="rId2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49" autoAdjust="0"/>
    <p:restoredTop sz="94660"/>
  </p:normalViewPr>
  <p:slideViewPr>
    <p:cSldViewPr snapToGrid="0">
      <p:cViewPr varScale="1">
        <p:scale>
          <a:sx n="99" d="100"/>
          <a:sy n="99" d="100"/>
        </p:scale>
        <p:origin x="2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7/6/2020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7/6/2020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7/6/2020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7/6/2020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7/6/2020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7/6/2020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7/6/2020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4.png"/></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4.png"/></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4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1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7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2.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27.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2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28.png"/></Relationships>
</file>

<file path=ppt/slides/_rels/slide2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3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3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4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2.png"/><Relationship Id="rId7"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2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2.png"/><Relationship Id="rId7"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6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7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cap="none"/>
              <a:t>	Web Programming </a:t>
            </a:r>
            <a:br>
              <a:rPr lang="en-US" cap="none"/>
            </a:br>
            <a:r>
              <a:rPr lang="en-US" cap="none"/>
              <a:t>PHP&amp;MySQL</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96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a:t>T01 </a:t>
            </a:r>
            <a:r>
              <a:rPr lang="en-US" cap="none"/>
              <a:t>HTML5 &amp; Bootstrap</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78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100</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101</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extLst>
      <p:ext uri="{BB962C8B-B14F-4D97-AF65-F5344CB8AC3E}">
        <p14:creationId xmlns:p14="http://schemas.microsoft.com/office/powerpoint/2010/main" val="778762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106</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107</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118</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12</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122</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129</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130</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132</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137</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14</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146</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147</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153</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156</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168</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177</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182</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183</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184</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185</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187</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188</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189</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192</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199</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206</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207</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209</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213</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219</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220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229</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137609" y="1862677"/>
            <a:ext cx="11904992" cy="4491627"/>
          </a:xfrm>
        </p:spPr>
      </p:pic>
      <p:sp>
        <p:nvSpPr>
          <p:cNvPr id="3" name="Date Placeholder 2"/>
          <p:cNvSpPr>
            <a:spLocks noGrp="1"/>
          </p:cNvSpPr>
          <p:nvPr>
            <p:ph type="dt" sz="half" idx="10"/>
          </p:nvPr>
        </p:nvSpPr>
        <p:spPr/>
        <p:txBody>
          <a:bodyPr/>
          <a:lstStyle/>
          <a:p>
            <a:fld id="{41F3D05F-6344-413B-9887-B2D43280F5E1}"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230</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236</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237</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239</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134232" y="1914996"/>
            <a:ext cx="11913000" cy="4507858"/>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243</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244</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249</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27661"/>
            <a:ext cx="12192000" cy="2958551"/>
          </a:xfrm>
          <a:solidFill>
            <a:schemeClr val="accent4"/>
          </a:solidFill>
        </p:spPr>
        <p:txBody>
          <a:bodyPr>
            <a:noAutofit/>
          </a:bodyPr>
          <a:lstStyle/>
          <a:p>
            <a:pPr algn="r"/>
            <a:r>
              <a:rPr lang="en-US" sz="8000" cap="none" dirty="0"/>
              <a:t>		</a:t>
            </a:r>
            <a:r>
              <a:rPr lang="en-US" sz="8000" dirty="0"/>
              <a:t> </a:t>
            </a:r>
            <a:br>
              <a:rPr lang="en-US" sz="8000" dirty="0"/>
            </a:br>
            <a:r>
              <a:rPr lang="en-US" sz="8000" b="1" dirty="0"/>
              <a:t>T02 </a:t>
            </a:r>
            <a:r>
              <a:rPr lang="en-US" sz="8000" b="1" cap="none" dirty="0"/>
              <a:t>Bootstrap </a:t>
            </a:r>
            <a:r>
              <a:rPr lang="en-US" sz="8000" b="1" cap="none"/>
              <a:t>+ </a:t>
            </a:r>
            <a:br>
              <a:rPr lang="en-US" sz="8000" b="1" cap="none"/>
            </a:br>
            <a:r>
              <a:rPr lang="en-US" sz="8000" b="1" cap="none"/>
              <a:t>PHP </a:t>
            </a:r>
            <a:r>
              <a:rPr lang="en-US" sz="8000" b="1" cap="none" dirty="0"/>
              <a:t>Include</a:t>
            </a:r>
            <a:br>
              <a:rPr lang="en-US" sz="8000" dirty="0"/>
            </a:br>
            <a:r>
              <a:rPr lang="en-US" sz="8000"/>
              <a:t> </a:t>
            </a:r>
            <a:br>
              <a:rPr lang="en-US" sz="8000" cap="none" dirty="0"/>
            </a:br>
            <a:endParaRPr lang="en-US" sz="8000"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232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250</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251</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253</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257</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258</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259</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260</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261</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263</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264</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265</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266</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271</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31</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33</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36</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37</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41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673706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43</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44</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46</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47</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48</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641915" y="2647950"/>
            <a:ext cx="8550085" cy="4210050"/>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49</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0"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58</a:t>
            </a:fld>
            <a:endParaRPr lang="en-US" dirty="0"/>
          </a:p>
        </p:txBody>
      </p:sp>
      <p:pic>
        <p:nvPicPr>
          <p:cNvPr id="3" name="Picture 2">
            <a:extLst>
              <a:ext uri="{FF2B5EF4-FFF2-40B4-BE49-F238E27FC236}">
                <a16:creationId xmlns:a16="http://schemas.microsoft.com/office/drawing/2014/main" id="{B76CDE5E-990D-4A41-B94C-F5FF9174AE73}"/>
              </a:ext>
            </a:extLst>
          </p:cNvPr>
          <p:cNvPicPr>
            <a:picLocks noChangeAspect="1"/>
          </p:cNvPicPr>
          <p:nvPr/>
        </p:nvPicPr>
        <p:blipFill>
          <a:blip r:embed="rId2"/>
          <a:stretch>
            <a:fillRect/>
          </a:stretch>
        </p:blipFill>
        <p:spPr>
          <a:xfrm>
            <a:off x="3107409" y="1252803"/>
            <a:ext cx="6803757" cy="5562035"/>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b="1" dirty="0"/>
              <a:t>T03: </a:t>
            </a:r>
            <a:r>
              <a:rPr lang="en-US" b="1" cap="none" dirty="0"/>
              <a:t>PHP sintaks &amp; echo</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2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495586"/>
            <a:ext cx="11486824" cy="2572719"/>
          </a:xfrm>
          <a:solidFill>
            <a:schemeClr val="accent4"/>
          </a:solidFill>
        </p:spPr>
        <p:txBody>
          <a:bodyPr>
            <a:normAutofit/>
          </a:bodyPr>
          <a:lstStyle/>
          <a:p>
            <a:pPr algn="r"/>
            <a:r>
              <a:rPr lang="en-US" dirty="0"/>
              <a:t>		 T03: PHP SYNTAX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86" y="5040351"/>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11626" y="4974075"/>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71</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a:t>
            </a:r>
            <a:r>
              <a:rPr lang="en-US"/>
              <a:t> T04 PHP SYNTAX </a:t>
            </a:r>
            <a:br>
              <a:rPr lang="en-US"/>
            </a:br>
            <a:r>
              <a:rPr lang="en-US"/>
              <a:t>//</a:t>
            </a:r>
            <a:r>
              <a:rPr lang="en-US" cap="none"/>
              <a:t>comment </a:t>
            </a:r>
            <a:r>
              <a:rPr lang="en-US" cap="none" dirty="0"/>
              <a:t>&amp; </a:t>
            </a:r>
            <a:br>
              <a:rPr lang="en-US" cap="none"/>
            </a:br>
            <a:r>
              <a:rPr lang="en-US" cap="none"/>
              <a:t>$</a:t>
            </a:r>
            <a:r>
              <a:rPr lang="en-US" cap="none" dirty="0"/>
              <a:t>variable</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T04 SINTAKS PHP</a:t>
            </a:r>
            <a:br>
              <a:rPr lang="en-US" dirty="0"/>
            </a:br>
            <a:r>
              <a:rPr lang="en-US" cap="none" dirty="0"/>
              <a:t>$pembolehubah </a:t>
            </a:r>
            <a:br>
              <a:rPr lang="en-US" cap="none" dirty="0"/>
            </a:br>
            <a:r>
              <a:rPr lang="en-US" cap="none" dirty="0"/>
              <a:t>$variable &amp; concat</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889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extLst>
      <p:ext uri="{BB962C8B-B14F-4D97-AF65-F5344CB8AC3E}">
        <p14:creationId xmlns:p14="http://schemas.microsoft.com/office/powerpoint/2010/main" val="1625528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extLst>
      <p:ext uri="{BB962C8B-B14F-4D97-AF65-F5344CB8AC3E}">
        <p14:creationId xmlns:p14="http://schemas.microsoft.com/office/powerpoint/2010/main" val="24894403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94</a:t>
            </a:fld>
            <a:endParaRPr/>
          </a:p>
        </p:txBody>
      </p:sp>
    </p:spTree>
    <p:extLst>
      <p:ext uri="{BB962C8B-B14F-4D97-AF65-F5344CB8AC3E}">
        <p14:creationId xmlns:p14="http://schemas.microsoft.com/office/powerpoint/2010/main" val="1449173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a:t>
            </a:r>
            <a:r>
              <a:rPr lang="en-US" sz="6600" dirty="0"/>
              <a:t>T05+1 </a:t>
            </a:r>
            <a:r>
              <a:rPr lang="en-US" sz="6600" cap="none" dirty="0"/>
              <a:t>Input </a:t>
            </a:r>
            <a:br>
              <a:rPr lang="en-US" sz="6600" cap="none" dirty="0"/>
            </a:br>
            <a:r>
              <a:rPr lang="en-US" sz="6600" cap="none" dirty="0"/>
              <a:t>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865479"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92047"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27" y="5238910"/>
            <a:ext cx="1231632" cy="12316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1465"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input process output">
            <a:extLst>
              <a:ext uri="{FF2B5EF4-FFF2-40B4-BE49-F238E27FC236}">
                <a16:creationId xmlns:a16="http://schemas.microsoft.com/office/drawing/2014/main" id="{BC664864-27F0-4DA5-BC03-2AC0C641DF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850" y="108488"/>
            <a:ext cx="6215591" cy="493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124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96</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spTree>
    <p:extLst>
      <p:ext uri="{BB962C8B-B14F-4D97-AF65-F5344CB8AC3E}">
        <p14:creationId xmlns:p14="http://schemas.microsoft.com/office/powerpoint/2010/main" val="19248954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99</a:t>
            </a:fld>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17134</TotalTime>
  <Words>8536</Words>
  <Application>Microsoft Office PowerPoint</Application>
  <PresentationFormat>Widescreen</PresentationFormat>
  <Paragraphs>1501</Paragraphs>
  <Slides>271</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271</vt:i4>
      </vt:variant>
    </vt:vector>
  </HeadingPairs>
  <TitlesOfParts>
    <vt:vector size="280" baseType="lpstr">
      <vt:lpstr>Arial</vt:lpstr>
      <vt:lpstr>Calibri</vt:lpstr>
      <vt:lpstr>Corbel</vt:lpstr>
      <vt:lpstr>Courier New</vt:lpstr>
      <vt:lpstr>Noto Sans Symbols</vt:lpstr>
      <vt:lpstr>Roboto</vt:lpstr>
      <vt:lpstr>Twentieth Century</vt:lpstr>
      <vt:lpstr>Wingdings</vt:lpstr>
      <vt:lpstr>Banded</vt:lpstr>
      <vt:lpstr>  Web Programming  PHP&amp;MySQL </vt:lpstr>
      <vt:lpstr>  T00 PHP + LARAGON </vt:lpstr>
      <vt:lpstr>3-tier</vt:lpstr>
      <vt:lpstr>T1: CLIENT (BROWSER HTML)</vt:lpstr>
      <vt:lpstr>T2: Web server + PHP interpreter</vt:lpstr>
      <vt:lpstr>T3: DATABASE</vt:lpstr>
      <vt:lpstr>LARAGON.ORG</vt:lpstr>
      <vt:lpstr>DOWNLOAD       FROM LARAGON.org</vt:lpstr>
      <vt:lpstr>LARAGON INTERFACE</vt:lpstr>
      <vt:lpstr>    T01 HTML5 &amp; Bootstrap (Web Programming) </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(Web Programming) </vt:lpstr>
      <vt:lpstr>OUTPUT PREVIEW</vt:lpstr>
      <vt:lpstr>DISCLAIMER</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T03: PHP sintaks &amp; echo (Web Programming) </vt:lpstr>
      <vt:lpstr>   T03: PHP SYNTAX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PHP SYNTAX  //comment &amp;  $variable </vt:lpstr>
      <vt:lpstr>Comments in PHP</vt:lpstr>
      <vt:lpstr>Comments in PHP</vt:lpstr>
      <vt:lpstr>Comments in PHP </vt:lpstr>
      <vt:lpstr>   T04 SINTAKS PHP $pembolehubah  $variable &amp; concat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553</cp:revision>
  <dcterms:created xsi:type="dcterms:W3CDTF">2016-11-07T01:41:35Z</dcterms:created>
  <dcterms:modified xsi:type="dcterms:W3CDTF">2020-07-06T07:33:50Z</dcterms:modified>
</cp:coreProperties>
</file>